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280" autoAdjust="0"/>
  </p:normalViewPr>
  <p:slideViewPr>
    <p:cSldViewPr>
      <p:cViewPr varScale="1">
        <p:scale>
          <a:sx n="72" d="100"/>
          <a:sy n="72" d="100"/>
        </p:scale>
        <p:origin x="1260" y="7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302849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Em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dev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até 21hrs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BM_1 e BM_2 disponíveis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baseados em regressão logística, árvore de decisão, regressão linear, redes neurais </a:t>
            </a:r>
            <a:r>
              <a:rPr lang="pt-BR" sz="1500" kern="0" dirty="0" err="1">
                <a:solidFill>
                  <a:prstClr val="black"/>
                </a:solidFill>
              </a:rPr>
              <a:t>etc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a performance dos modelo.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modelo para os dados na base de teste.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Comparar a performance com o modelo simples utilizando todas as features.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14603</TotalTime>
  <Words>2738</Words>
  <Application>Microsoft Office PowerPoint</Application>
  <PresentationFormat>Apresentação na tela (4:3)</PresentationFormat>
  <Paragraphs>442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439</cp:revision>
  <cp:lastPrinted>2014-08-28T14:02:45Z</cp:lastPrinted>
  <dcterms:created xsi:type="dcterms:W3CDTF">2017-10-18T11:28:55Z</dcterms:created>
  <dcterms:modified xsi:type="dcterms:W3CDTF">2019-03-22T23:10:02Z</dcterms:modified>
</cp:coreProperties>
</file>